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61" r:id="rId4"/>
    <p:sldId id="269" r:id="rId5"/>
    <p:sldId id="262" r:id="rId6"/>
    <p:sldId id="274" r:id="rId7"/>
    <p:sldId id="263" r:id="rId8"/>
    <p:sldId id="275" r:id="rId9"/>
    <p:sldId id="264" r:id="rId10"/>
    <p:sldId id="265" r:id="rId11"/>
    <p:sldId id="266" r:id="rId12"/>
    <p:sldId id="267" r:id="rId13"/>
    <p:sldId id="268" r:id="rId14"/>
    <p:sldId id="271" r:id="rId15"/>
    <p:sldId id="272" r:id="rId16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F31633-0856-FDED-3C3B-2D9949098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CH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2A98A32-6D79-FD1D-4523-0986B8B78F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CH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B01CF1-E206-1B94-09C9-78A5C1D47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FCA91-6B2B-4D9F-8716-9F17C2FDAB7B}" type="datetimeFigureOut">
              <a:rPr lang="en-CH" smtClean="0"/>
              <a:t>28/11/2023</a:t>
            </a:fld>
            <a:endParaRPr lang="en-CH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AFC3D7-864B-95C0-AFAB-934172E85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72C0EC-64C5-CD2E-0590-701D2702B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72646-269F-46C6-9D8D-0ECE3E6C9FB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04770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C33B6E-C52C-662B-6129-E035B111F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CH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1A070F0-48EC-B2E8-C4AB-396881FF5B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H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816E55-D98C-4AC5-A226-5DA1CB7EE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FCA91-6B2B-4D9F-8716-9F17C2FDAB7B}" type="datetimeFigureOut">
              <a:rPr lang="en-CH" smtClean="0"/>
              <a:t>28/11/2023</a:t>
            </a:fld>
            <a:endParaRPr lang="en-CH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5E670F-4D33-B345-8B75-FD80D7E99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50F4BC-36D1-EE21-8C7C-D8F598591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72646-269F-46C6-9D8D-0ECE3E6C9FB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73714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346A71D-BA86-BAA2-BE3F-AD757B6AAB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CH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03A6094-FA47-ABCF-AC84-39A1B9CD06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H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84BC74-C19B-024D-377E-7C20D68AA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FCA91-6B2B-4D9F-8716-9F17C2FDAB7B}" type="datetimeFigureOut">
              <a:rPr lang="en-CH" smtClean="0"/>
              <a:t>28/11/2023</a:t>
            </a:fld>
            <a:endParaRPr lang="en-CH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6500E0-F230-4A41-64A1-9203D1C46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AAFE4D-527B-24AD-E3DE-04422C16E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72646-269F-46C6-9D8D-0ECE3E6C9FB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86472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2DB49B-6CC9-C617-B987-B8DAEBC9D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CH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572970-AA65-B15F-1656-7E8826A80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H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3AA884-FC30-9B34-8665-40D2F06AC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FCA91-6B2B-4D9F-8716-9F17C2FDAB7B}" type="datetimeFigureOut">
              <a:rPr lang="en-CH" smtClean="0"/>
              <a:t>28/11/2023</a:t>
            </a:fld>
            <a:endParaRPr lang="en-CH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F3D0A7-540A-DD94-57C6-7FD819420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4304F8-70E1-6C87-FC83-EF7ED92A2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72646-269F-46C6-9D8D-0ECE3E6C9FB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1329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86DE88-A3A9-E047-F3DF-8463ABB7A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CH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22DBC8-38D0-5AA2-6A1F-2D1429C27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11495F-19AF-F362-4D17-45B550598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FCA91-6B2B-4D9F-8716-9F17C2FDAB7B}" type="datetimeFigureOut">
              <a:rPr lang="en-CH" smtClean="0"/>
              <a:t>28/11/2023</a:t>
            </a:fld>
            <a:endParaRPr lang="en-CH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1058B8-5CC4-D670-AF7D-3659F2250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52F096-8489-24F4-629D-3C8513A2B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72646-269F-46C6-9D8D-0ECE3E6C9FB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11583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91C167-8F00-83DC-3362-2640B7E31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CH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02D0B9-C256-B4FA-CAB4-C989E112BB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H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40A81DA-5CF2-5BCB-04FF-05D7F024E6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H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62D2BF9-6904-48CF-91D9-6B1A903E3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FCA91-6B2B-4D9F-8716-9F17C2FDAB7B}" type="datetimeFigureOut">
              <a:rPr lang="en-CH" smtClean="0"/>
              <a:t>28/11/2023</a:t>
            </a:fld>
            <a:endParaRPr lang="en-CH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76153F0-FF57-3D97-4E6F-9D8B5EB60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FC32C6-6E63-1B3F-3C0E-84CE92454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72646-269F-46C6-9D8D-0ECE3E6C9FB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6303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91E48C-0D9D-B0E5-DC4E-295A83B29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CH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165746-588C-5B6F-00B4-9D8DEBB5A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7100567-6B90-301D-C1C4-A4AC0AE768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H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69D58A6-3320-8FC7-9EC1-37B17E4123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52B05A-11A1-F789-5778-070D41BCA0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H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C901FA0-CC34-ACC9-AC28-615D53D55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FCA91-6B2B-4D9F-8716-9F17C2FDAB7B}" type="datetimeFigureOut">
              <a:rPr lang="en-CH" smtClean="0"/>
              <a:t>28/11/2023</a:t>
            </a:fld>
            <a:endParaRPr lang="en-CH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8CE3A12-8CC4-CBCC-54C1-5CA7E88D7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F0AE4CE-6C28-398A-5B0A-63515EC8E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72646-269F-46C6-9D8D-0ECE3E6C9FB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89347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7EEA5A-B334-BD22-6184-850513B00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CH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D6AC2F3-3489-CA8A-E484-4ACE15B34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FCA91-6B2B-4D9F-8716-9F17C2FDAB7B}" type="datetimeFigureOut">
              <a:rPr lang="en-CH" smtClean="0"/>
              <a:t>28/11/2023</a:t>
            </a:fld>
            <a:endParaRPr lang="en-CH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364CEB-93EF-A62B-FEC0-A3022BC1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E4BE2DF-7009-C496-8D7B-D15ED1280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72646-269F-46C6-9D8D-0ECE3E6C9FB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01932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8F0CA1F-9AFA-152D-565E-B2D78515A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FCA91-6B2B-4D9F-8716-9F17C2FDAB7B}" type="datetimeFigureOut">
              <a:rPr lang="en-CH" smtClean="0"/>
              <a:t>28/11/2023</a:t>
            </a:fld>
            <a:endParaRPr lang="en-CH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6A0A001-DBA9-8EFA-4611-8C98C1F0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A3C0C3-1A95-66C1-E556-DA2900210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72646-269F-46C6-9D8D-0ECE3E6C9FB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96877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CC2902-EC2C-C7E4-5068-40DE5BC9D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CH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4B3124-3156-E171-9DAD-5951D9EA4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H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76284EE-2711-A06D-1B0C-08788E741C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13751F-5A70-5986-115A-FC75EF813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FCA91-6B2B-4D9F-8716-9F17C2FDAB7B}" type="datetimeFigureOut">
              <a:rPr lang="en-CH" smtClean="0"/>
              <a:t>28/11/2023</a:t>
            </a:fld>
            <a:endParaRPr lang="en-CH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5AE531-7D62-19AB-1F6B-2A5897D73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DDC4564-9F66-3BFD-B171-6D58117CC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72646-269F-46C6-9D8D-0ECE3E6C9FB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41511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BC9E20-0F8C-6A3D-1488-28238EF91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CH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BE592CC-8B5F-4F6D-77C2-129B1F06E5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F1674C1-C74B-14C9-4864-39E955B9B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DFC1A2-7C22-3E32-4DD1-E5D92CE01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FCA91-6B2B-4D9F-8716-9F17C2FDAB7B}" type="datetimeFigureOut">
              <a:rPr lang="en-CH" smtClean="0"/>
              <a:t>28/11/2023</a:t>
            </a:fld>
            <a:endParaRPr lang="en-CH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4FA75B1-3606-998B-F3C4-C618AF7DD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4414543-D05E-BAE5-682A-4D807B1E6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72646-269F-46C6-9D8D-0ECE3E6C9FB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89377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320221E-F2E8-6AB4-BE07-FB0782C79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CH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12FEB9-576A-B707-60A0-9174425F6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H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1A6F85-DF9B-51C3-BA91-BA1F75FECD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FCA91-6B2B-4D9F-8716-9F17C2FDAB7B}" type="datetimeFigureOut">
              <a:rPr lang="en-CH" smtClean="0"/>
              <a:t>28/11/2023</a:t>
            </a:fld>
            <a:endParaRPr lang="en-CH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264618-B2DD-AD80-5473-67F89EEC76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6B3C41-28EF-1439-AE98-BC20C9674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72646-269F-46C6-9D8D-0ECE3E6C9FB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53971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9DCDAFB-3223-FED1-5876-CD7EE5207838}"/>
                  </a:ext>
                </a:extLst>
              </p:cNvPr>
              <p:cNvSpPr/>
              <p:nvPr/>
            </p:nvSpPr>
            <p:spPr>
              <a:xfrm>
                <a:off x="3996790" y="1790698"/>
                <a:ext cx="1171575" cy="1171575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𝐼𝐼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9DCDAFB-3223-FED1-5876-CD7EE5207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790" y="1790698"/>
                <a:ext cx="1171575" cy="1171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3823F85-270A-A651-A667-A8C0097DEFCC}"/>
                  </a:ext>
                </a:extLst>
              </p:cNvPr>
              <p:cNvSpPr/>
              <p:nvPr/>
            </p:nvSpPr>
            <p:spPr>
              <a:xfrm>
                <a:off x="5320765" y="1790697"/>
                <a:ext cx="447675" cy="1171575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𝐼𝐵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3823F85-270A-A651-A667-A8C0097DEF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0765" y="1790697"/>
                <a:ext cx="447675" cy="1171575"/>
              </a:xfrm>
              <a:prstGeom prst="rect">
                <a:avLst/>
              </a:prstGeom>
              <a:blipFill>
                <a:blip r:embed="rId3"/>
                <a:stretch>
                  <a:fillRect l="-1052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414B3F0-85CD-FF50-21D1-3E6E684B29D7}"/>
                  </a:ext>
                </a:extLst>
              </p:cNvPr>
              <p:cNvSpPr/>
              <p:nvPr/>
            </p:nvSpPr>
            <p:spPr>
              <a:xfrm>
                <a:off x="3996789" y="3057523"/>
                <a:ext cx="1171575" cy="371476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𝐵𝐼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414B3F0-85CD-FF50-21D1-3E6E684B29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789" y="3057523"/>
                <a:ext cx="1171575" cy="3714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B6E7FB9-0496-0845-BD48-1932842F0E00}"/>
                  </a:ext>
                </a:extLst>
              </p:cNvPr>
              <p:cNvSpPr/>
              <p:nvPr/>
            </p:nvSpPr>
            <p:spPr>
              <a:xfrm>
                <a:off x="5320765" y="3057524"/>
                <a:ext cx="447675" cy="371476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𝐵𝐵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B6E7FB9-0496-0845-BD48-1932842F0E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0765" y="3057524"/>
                <a:ext cx="447675" cy="371476"/>
              </a:xfrm>
              <a:prstGeom prst="rect">
                <a:avLst/>
              </a:prstGeom>
              <a:blipFill>
                <a:blip r:embed="rId5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176096CC-3200-C64E-D3CA-BB5134FF4150}"/>
                  </a:ext>
                </a:extLst>
              </p:cNvPr>
              <p:cNvSpPr/>
              <p:nvPr/>
            </p:nvSpPr>
            <p:spPr>
              <a:xfrm>
                <a:off x="6454239" y="1804983"/>
                <a:ext cx="333375" cy="1171575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176096CC-3200-C64E-D3CA-BB5134FF41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239" y="1804983"/>
                <a:ext cx="333375" cy="1171575"/>
              </a:xfrm>
              <a:prstGeom prst="rect">
                <a:avLst/>
              </a:prstGeom>
              <a:blipFill>
                <a:blip r:embed="rId6"/>
                <a:stretch>
                  <a:fillRect l="-701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85938BD-7517-2E7A-E291-368FE64ACC4A}"/>
                  </a:ext>
                </a:extLst>
              </p:cNvPr>
              <p:cNvSpPr/>
              <p:nvPr/>
            </p:nvSpPr>
            <p:spPr>
              <a:xfrm>
                <a:off x="6454238" y="3057524"/>
                <a:ext cx="333375" cy="371476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85938BD-7517-2E7A-E291-368FE64ACC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238" y="3057524"/>
                <a:ext cx="333375" cy="371476"/>
              </a:xfrm>
              <a:prstGeom prst="rect">
                <a:avLst/>
              </a:prstGeom>
              <a:blipFill>
                <a:blip r:embed="rId7"/>
                <a:stretch>
                  <a:fillRect l="-1228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7EDE39B-D218-9089-E76A-34B5E3A9D7A4}"/>
                  </a:ext>
                </a:extLst>
              </p:cNvPr>
              <p:cNvSpPr/>
              <p:nvPr/>
            </p:nvSpPr>
            <p:spPr>
              <a:xfrm>
                <a:off x="7816314" y="1790697"/>
                <a:ext cx="333375" cy="1171575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7EDE39B-D218-9089-E76A-34B5E3A9D7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314" y="1790697"/>
                <a:ext cx="333375" cy="1171575"/>
              </a:xfrm>
              <a:prstGeom prst="rect">
                <a:avLst/>
              </a:prstGeom>
              <a:blipFill>
                <a:blip r:embed="rId8"/>
                <a:stretch>
                  <a:fillRect l="-1379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C612C35-2F75-C72E-0B5B-6AC5F391E382}"/>
                  </a:ext>
                </a:extLst>
              </p:cNvPr>
              <p:cNvSpPr/>
              <p:nvPr/>
            </p:nvSpPr>
            <p:spPr>
              <a:xfrm>
                <a:off x="7816313" y="3043238"/>
                <a:ext cx="333375" cy="371476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C612C35-2F75-C72E-0B5B-6AC5F391E3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313" y="3043238"/>
                <a:ext cx="333375" cy="371476"/>
              </a:xfrm>
              <a:prstGeom prst="rect">
                <a:avLst/>
              </a:prstGeom>
              <a:blipFill>
                <a:blip r:embed="rId9"/>
                <a:stretch>
                  <a:fillRect l="-18966" b="-937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等号 20">
            <a:extLst>
              <a:ext uri="{FF2B5EF4-FFF2-40B4-BE49-F238E27FC236}">
                <a16:creationId xmlns:a16="http://schemas.microsoft.com/office/drawing/2014/main" id="{6534ACC3-BF59-50B7-5A99-D934185EC8EE}"/>
              </a:ext>
            </a:extLst>
          </p:cNvPr>
          <p:cNvSpPr/>
          <p:nvPr/>
        </p:nvSpPr>
        <p:spPr>
          <a:xfrm>
            <a:off x="7083791" y="2420451"/>
            <a:ext cx="436345" cy="380198"/>
          </a:xfrm>
          <a:prstGeom prst="mathEqual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22" name="流程图: 接点 21">
            <a:extLst>
              <a:ext uri="{FF2B5EF4-FFF2-40B4-BE49-F238E27FC236}">
                <a16:creationId xmlns:a16="http://schemas.microsoft.com/office/drawing/2014/main" id="{A1C6415D-C486-93EC-22FA-A26808262DC0}"/>
              </a:ext>
            </a:extLst>
          </p:cNvPr>
          <p:cNvSpPr/>
          <p:nvPr/>
        </p:nvSpPr>
        <p:spPr>
          <a:xfrm>
            <a:off x="6017893" y="2495047"/>
            <a:ext cx="220680" cy="231007"/>
          </a:xfrm>
          <a:prstGeom prst="flowChartConnector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8FEC2C59-8FCB-C079-D889-09B9E472DC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9049" y="3958100"/>
            <a:ext cx="3833090" cy="191990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4DB001B3-4A05-A0E8-EA4B-E5BCECF81E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83791" y="4164958"/>
            <a:ext cx="3343742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74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A044E07-874B-6C3E-0A4E-8BD7B50DD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89" y="2502569"/>
            <a:ext cx="5613600" cy="24361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01A5A8C-5E0E-12A3-E0F6-F4BD4F958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413" y="1624749"/>
            <a:ext cx="4042972" cy="73576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D6F85E1-4FAB-FBDF-B60C-3E7F1CCB5B58}"/>
              </a:ext>
            </a:extLst>
          </p:cNvPr>
          <p:cNvSpPr txBox="1"/>
          <p:nvPr/>
        </p:nvSpPr>
        <p:spPr>
          <a:xfrm>
            <a:off x="266700" y="123825"/>
            <a:ext cx="3743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Weak form PINN</a:t>
            </a:r>
            <a:endParaRPr lang="en-CH" sz="3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CEADFD-6EA0-539C-C7B7-D335D0EBC8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689" y="1150219"/>
            <a:ext cx="5964462" cy="447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38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1F82127-0A6C-E0ED-0C26-983196B42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5" y="3056020"/>
            <a:ext cx="5946212" cy="252539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22AA897-9E6A-D5CC-2B11-434BA5535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19" y="1799461"/>
            <a:ext cx="4324729" cy="70561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09FC0E2-33A8-6278-9CA9-C39A7B10D507}"/>
              </a:ext>
            </a:extLst>
          </p:cNvPr>
          <p:cNvSpPr txBox="1"/>
          <p:nvPr/>
        </p:nvSpPr>
        <p:spPr>
          <a:xfrm>
            <a:off x="266700" y="123825"/>
            <a:ext cx="3743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Weak form PINN</a:t>
            </a:r>
            <a:endParaRPr lang="en-CH" sz="3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5C45BDB-D435-E6AD-83D8-2E3E9BF68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368" y="1029903"/>
            <a:ext cx="6131299" cy="459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76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99CD5D0-80B4-3528-3706-B70A9AF96ECC}"/>
              </a:ext>
            </a:extLst>
          </p:cNvPr>
          <p:cNvSpPr txBox="1"/>
          <p:nvPr/>
        </p:nvSpPr>
        <p:spPr>
          <a:xfrm>
            <a:off x="266700" y="123825"/>
            <a:ext cx="3743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Further Plan</a:t>
            </a:r>
            <a:endParaRPr lang="en-CH" sz="3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39C7087-0C0E-4E77-E5DC-376870A8C979}"/>
              </a:ext>
            </a:extLst>
          </p:cNvPr>
          <p:cNvSpPr txBox="1"/>
          <p:nvPr/>
        </p:nvSpPr>
        <p:spPr>
          <a:xfrm>
            <a:off x="3296653" y="1650733"/>
            <a:ext cx="46056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Work summarize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dirty="0"/>
              <a:t>Write report</a:t>
            </a:r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  <a:p>
            <a:pPr marL="342900" indent="-342900">
              <a:buAutoNum type="arabicPeriod"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473363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id="{353C6BB2-FF27-ABAB-31EC-453B584D2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719" y="61253"/>
            <a:ext cx="2282791" cy="141423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99CD5D0-80B4-3528-3706-B70A9AF96ECC}"/>
              </a:ext>
            </a:extLst>
          </p:cNvPr>
          <p:cNvSpPr txBox="1"/>
          <p:nvPr/>
        </p:nvSpPr>
        <p:spPr>
          <a:xfrm>
            <a:off x="266700" y="123825"/>
            <a:ext cx="3743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Appendix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73E7443-F9F6-E798-29F1-8C5AC1B8829B}"/>
              </a:ext>
            </a:extLst>
          </p:cNvPr>
          <p:cNvSpPr txBox="1"/>
          <p:nvPr/>
        </p:nvSpPr>
        <p:spPr>
          <a:xfrm>
            <a:off x="317634" y="2261937"/>
            <a:ext cx="1073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Strong PINN</a:t>
            </a:r>
            <a:endParaRPr lang="en-CH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739943D-ED1A-F18A-DCA5-350380093DCA}"/>
              </a:ext>
            </a:extLst>
          </p:cNvPr>
          <p:cNvSpPr txBox="1"/>
          <p:nvPr/>
        </p:nvSpPr>
        <p:spPr>
          <a:xfrm>
            <a:off x="354531" y="4406767"/>
            <a:ext cx="1073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Weak PINN</a:t>
            </a:r>
            <a:endParaRPr lang="en-CH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A3AF4A9-CFA9-BCF4-3DE4-2127800A1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421" y="1563207"/>
            <a:ext cx="3743325" cy="224599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F769C10-87BC-09B2-807A-AC7CAA9915AC}"/>
              </a:ext>
            </a:extLst>
          </p:cNvPr>
          <p:cNvSpPr txBox="1"/>
          <p:nvPr/>
        </p:nvSpPr>
        <p:spPr>
          <a:xfrm>
            <a:off x="2395086" y="1300602"/>
            <a:ext cx="1883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nn</a:t>
            </a:r>
            <a:r>
              <a:rPr lang="en-US" dirty="0"/>
              <a:t> condense</a:t>
            </a:r>
            <a:endParaRPr lang="en-CH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C7FBB56C-46AE-A67B-A94A-3793C3E4F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605" y="3760112"/>
            <a:ext cx="3825141" cy="229508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E92EF2DB-F70B-2894-C554-CB17D820FA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393" y="1585841"/>
            <a:ext cx="3582211" cy="214932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2A097CAA-C483-CD4A-75D3-FAD4F7E8A0C4}"/>
              </a:ext>
            </a:extLst>
          </p:cNvPr>
          <p:cNvSpPr txBox="1"/>
          <p:nvPr/>
        </p:nvSpPr>
        <p:spPr>
          <a:xfrm>
            <a:off x="5650826" y="1229085"/>
            <a:ext cx="1883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static condense</a:t>
            </a:r>
            <a:endParaRPr lang="en-CH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36C9A3E0-D7ED-7AEE-2ADF-E5B1F33A74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687" y="3841057"/>
            <a:ext cx="3690232" cy="221414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F5C10974-43A1-7626-A391-D9FB9674D3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400" y="1575755"/>
            <a:ext cx="3636746" cy="2182047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A46A9AFE-54A0-568D-19D8-B57BDD442F0E}"/>
              </a:ext>
            </a:extLst>
          </p:cNvPr>
          <p:cNvSpPr txBox="1"/>
          <p:nvPr/>
        </p:nvSpPr>
        <p:spPr>
          <a:xfrm>
            <a:off x="9037314" y="1193085"/>
            <a:ext cx="1883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canonical </a:t>
            </a:r>
            <a:endParaRPr lang="en-CH" dirty="0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F4656AD1-39CF-8E04-A8ED-BA8522C41F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601" y="3883043"/>
            <a:ext cx="3620257" cy="217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081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B93C026C-25AB-53E3-CFCE-F30D6F606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183" y="3685824"/>
            <a:ext cx="3837286" cy="230237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99CD5D0-80B4-3528-3706-B70A9AF96ECC}"/>
              </a:ext>
            </a:extLst>
          </p:cNvPr>
          <p:cNvSpPr txBox="1"/>
          <p:nvPr/>
        </p:nvSpPr>
        <p:spPr>
          <a:xfrm>
            <a:off x="266700" y="123825"/>
            <a:ext cx="3743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Appendix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73E7443-F9F6-E798-29F1-8C5AC1B8829B}"/>
              </a:ext>
            </a:extLst>
          </p:cNvPr>
          <p:cNvSpPr txBox="1"/>
          <p:nvPr/>
        </p:nvSpPr>
        <p:spPr>
          <a:xfrm>
            <a:off x="317634" y="2261937"/>
            <a:ext cx="1073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Strong PINN</a:t>
            </a:r>
            <a:endParaRPr lang="en-CH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739943D-ED1A-F18A-DCA5-350380093DCA}"/>
              </a:ext>
            </a:extLst>
          </p:cNvPr>
          <p:cNvSpPr txBox="1"/>
          <p:nvPr/>
        </p:nvSpPr>
        <p:spPr>
          <a:xfrm>
            <a:off x="354531" y="4406767"/>
            <a:ext cx="1073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Weak PINN</a:t>
            </a:r>
            <a:endParaRPr lang="en-CH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F769C10-87BC-09B2-807A-AC7CAA9915AC}"/>
              </a:ext>
            </a:extLst>
          </p:cNvPr>
          <p:cNvSpPr txBox="1"/>
          <p:nvPr/>
        </p:nvSpPr>
        <p:spPr>
          <a:xfrm>
            <a:off x="2395086" y="1300602"/>
            <a:ext cx="1883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nn</a:t>
            </a:r>
            <a:r>
              <a:rPr lang="en-US" dirty="0"/>
              <a:t> condense</a:t>
            </a:r>
            <a:endParaRPr lang="en-CH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A097CAA-C483-CD4A-75D3-FAD4F7E8A0C4}"/>
              </a:ext>
            </a:extLst>
          </p:cNvPr>
          <p:cNvSpPr txBox="1"/>
          <p:nvPr/>
        </p:nvSpPr>
        <p:spPr>
          <a:xfrm>
            <a:off x="5650826" y="1229085"/>
            <a:ext cx="1883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static condense</a:t>
            </a:r>
            <a:endParaRPr lang="en-CH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46A9AFE-54A0-568D-19D8-B57BDD442F0E}"/>
              </a:ext>
            </a:extLst>
          </p:cNvPr>
          <p:cNvSpPr txBox="1"/>
          <p:nvPr/>
        </p:nvSpPr>
        <p:spPr>
          <a:xfrm>
            <a:off x="9037314" y="1193085"/>
            <a:ext cx="1883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canonical </a:t>
            </a:r>
            <a:endParaRPr lang="en-CH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774F7F-2C2C-88DC-6271-205D6FB52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77" y="1626917"/>
            <a:ext cx="3690233" cy="22141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A0BF4F1-A972-8978-B6CB-66B9095285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453" y="3735169"/>
            <a:ext cx="3690233" cy="22141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70B6072-E226-3A30-D688-5E9FA67C05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506" y="1686731"/>
            <a:ext cx="3637588" cy="218255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673A8F0-54D3-23CE-EC2A-7132B71808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932" y="3671804"/>
            <a:ext cx="3901449" cy="234086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138FB32-ABC3-839E-79B7-79F03B5AC1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183" y="1640002"/>
            <a:ext cx="3782677" cy="2269607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B03A9FB8-3295-27AC-9886-FCEDD48B9C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3077" y="159552"/>
            <a:ext cx="1820566" cy="90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67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681812D1-BFC5-CBFD-F8A9-9360D88E9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186" y="3727340"/>
            <a:ext cx="4004591" cy="240275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99CD5D0-80B4-3528-3706-B70A9AF96ECC}"/>
              </a:ext>
            </a:extLst>
          </p:cNvPr>
          <p:cNvSpPr txBox="1"/>
          <p:nvPr/>
        </p:nvSpPr>
        <p:spPr>
          <a:xfrm>
            <a:off x="266700" y="123825"/>
            <a:ext cx="3743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Appendix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73E7443-F9F6-E798-29F1-8C5AC1B8829B}"/>
              </a:ext>
            </a:extLst>
          </p:cNvPr>
          <p:cNvSpPr txBox="1"/>
          <p:nvPr/>
        </p:nvSpPr>
        <p:spPr>
          <a:xfrm>
            <a:off x="317634" y="2261937"/>
            <a:ext cx="1073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Strong PINN</a:t>
            </a:r>
            <a:endParaRPr lang="en-CH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739943D-ED1A-F18A-DCA5-350380093DCA}"/>
              </a:ext>
            </a:extLst>
          </p:cNvPr>
          <p:cNvSpPr txBox="1"/>
          <p:nvPr/>
        </p:nvSpPr>
        <p:spPr>
          <a:xfrm>
            <a:off x="354531" y="4406767"/>
            <a:ext cx="1073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Weak PINN</a:t>
            </a:r>
            <a:endParaRPr lang="en-CH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F769C10-87BC-09B2-807A-AC7CAA9915AC}"/>
              </a:ext>
            </a:extLst>
          </p:cNvPr>
          <p:cNvSpPr txBox="1"/>
          <p:nvPr/>
        </p:nvSpPr>
        <p:spPr>
          <a:xfrm>
            <a:off x="2395086" y="1300602"/>
            <a:ext cx="1883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nn</a:t>
            </a:r>
            <a:r>
              <a:rPr lang="en-US" dirty="0"/>
              <a:t> condense</a:t>
            </a:r>
            <a:endParaRPr lang="en-CH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A097CAA-C483-CD4A-75D3-FAD4F7E8A0C4}"/>
              </a:ext>
            </a:extLst>
          </p:cNvPr>
          <p:cNvSpPr txBox="1"/>
          <p:nvPr/>
        </p:nvSpPr>
        <p:spPr>
          <a:xfrm>
            <a:off x="5650826" y="1229085"/>
            <a:ext cx="1883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static condense</a:t>
            </a:r>
            <a:endParaRPr lang="en-CH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46A9AFE-54A0-568D-19D8-B57BDD442F0E}"/>
              </a:ext>
            </a:extLst>
          </p:cNvPr>
          <p:cNvSpPr txBox="1"/>
          <p:nvPr/>
        </p:nvSpPr>
        <p:spPr>
          <a:xfrm>
            <a:off x="9037314" y="1193085"/>
            <a:ext cx="1883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canonical </a:t>
            </a:r>
            <a:endParaRPr lang="en-CH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0F27D64-EC64-C84F-8201-50DC423CE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840" y="1605598"/>
            <a:ext cx="3637588" cy="218255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C3AE318-7E74-5C92-7BC1-3AF8F4F99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37" y="3788151"/>
            <a:ext cx="3776903" cy="226614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B5E012B-B3F1-FB30-65C7-FADE58C2F8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493" y="1547425"/>
            <a:ext cx="3637588" cy="218255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E563D01-B9A5-314F-07A7-1305B4F5C3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368" y="3712348"/>
            <a:ext cx="4029578" cy="241774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CC8A78F-FFEA-D337-B371-04F1306B5A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886" y="1562417"/>
            <a:ext cx="3637588" cy="2182553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FA6CF8C8-8240-14BF-9615-8775088D9C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1123" y="118075"/>
            <a:ext cx="1847310" cy="114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71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48C5698-269E-3190-E851-BFEA33265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027" y="2431695"/>
            <a:ext cx="7903945" cy="223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61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BD033FA-46C0-E1CF-BE39-10D61FA2B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40" y="2940873"/>
            <a:ext cx="5418885" cy="23872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D496EE-8ACD-6B95-ACE1-4E594CA66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19" y="1799461"/>
            <a:ext cx="4324729" cy="7056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10C86FE-8949-59FC-7678-EB914790A4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441" y="1529853"/>
            <a:ext cx="6360116" cy="477008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46B0AEE-3146-7DE1-BD1D-6DD5977813ED}"/>
              </a:ext>
            </a:extLst>
          </p:cNvPr>
          <p:cNvSpPr txBox="1"/>
          <p:nvPr/>
        </p:nvSpPr>
        <p:spPr>
          <a:xfrm>
            <a:off x="266700" y="123825"/>
            <a:ext cx="3743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Strong form PINN</a:t>
            </a:r>
            <a:endParaRPr lang="en-CH" sz="3200" dirty="0"/>
          </a:p>
        </p:txBody>
      </p:sp>
    </p:spTree>
    <p:extLst>
      <p:ext uri="{BB962C8B-B14F-4D97-AF65-F5344CB8AC3E}">
        <p14:creationId xmlns:p14="http://schemas.microsoft.com/office/powerpoint/2010/main" val="3451591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E5809AA5-FFCF-D52C-F8D0-CAD66839F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736" y="1083622"/>
            <a:ext cx="9258911" cy="18517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D496EE-8ACD-6B95-ACE1-4E594CA66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04405"/>
            <a:ext cx="4324729" cy="70561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46B0AEE-3146-7DE1-BD1D-6DD5977813ED}"/>
              </a:ext>
            </a:extLst>
          </p:cNvPr>
          <p:cNvSpPr txBox="1"/>
          <p:nvPr/>
        </p:nvSpPr>
        <p:spPr>
          <a:xfrm>
            <a:off x="266700" y="123825"/>
            <a:ext cx="3743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Strong form PINN</a:t>
            </a:r>
            <a:endParaRPr lang="en-CH" sz="3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A895E16-B81F-0ADF-3969-4A740D5A3FAB}"/>
              </a:ext>
            </a:extLst>
          </p:cNvPr>
          <p:cNvSpPr txBox="1"/>
          <p:nvPr/>
        </p:nvSpPr>
        <p:spPr>
          <a:xfrm>
            <a:off x="1069209" y="2009513"/>
            <a:ext cx="2342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train_ratio</a:t>
            </a:r>
            <a:r>
              <a:rPr lang="en-US" dirty="0"/>
              <a:t> = 0.0</a:t>
            </a:r>
            <a:endParaRPr lang="en-CH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EC38582-5954-8DB8-ACED-9C3E3DDA96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413" y="2935404"/>
            <a:ext cx="9605029" cy="192100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72E470D-5F49-CE78-1BEC-DC91D414F9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413" y="4856410"/>
            <a:ext cx="9800698" cy="196013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DFA0D56-78D5-4D2B-6623-AC5698E38173}"/>
              </a:ext>
            </a:extLst>
          </p:cNvPr>
          <p:cNvSpPr txBox="1"/>
          <p:nvPr/>
        </p:nvSpPr>
        <p:spPr>
          <a:xfrm>
            <a:off x="1069209" y="3642031"/>
            <a:ext cx="2342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train_ratio</a:t>
            </a:r>
            <a:r>
              <a:rPr lang="en-US" dirty="0"/>
              <a:t> = 0.1</a:t>
            </a:r>
            <a:endParaRPr lang="en-CH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AE967A5-F67E-51B1-7C68-B206551617D6}"/>
              </a:ext>
            </a:extLst>
          </p:cNvPr>
          <p:cNvSpPr txBox="1"/>
          <p:nvPr/>
        </p:nvSpPr>
        <p:spPr>
          <a:xfrm>
            <a:off x="1069209" y="5589712"/>
            <a:ext cx="2342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train_ratio</a:t>
            </a:r>
            <a:r>
              <a:rPr lang="en-US" dirty="0"/>
              <a:t> = 0.3</a:t>
            </a:r>
            <a:endParaRPr lang="en-CH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B1DCB2B-FD17-68B4-549B-1CD56178355C}"/>
              </a:ext>
            </a:extLst>
          </p:cNvPr>
          <p:cNvSpPr txBox="1"/>
          <p:nvPr/>
        </p:nvSpPr>
        <p:spPr>
          <a:xfrm>
            <a:off x="653845" y="850490"/>
            <a:ext cx="2342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 + </a:t>
            </a:r>
            <a:r>
              <a:rPr lang="en-US" dirty="0" err="1"/>
              <a:t>nn</a:t>
            </a:r>
            <a:r>
              <a:rPr lang="en-US" dirty="0"/>
              <a:t> condense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60350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A044E07-874B-6C3E-0A4E-8BD7B50DD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89" y="2502569"/>
            <a:ext cx="5613600" cy="24361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01A5A8C-5E0E-12A3-E0F6-F4BD4F958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413" y="1624749"/>
            <a:ext cx="4042972" cy="73576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D6F85E1-4FAB-FBDF-B60C-3E7F1CCB5B58}"/>
              </a:ext>
            </a:extLst>
          </p:cNvPr>
          <p:cNvSpPr txBox="1"/>
          <p:nvPr/>
        </p:nvSpPr>
        <p:spPr>
          <a:xfrm>
            <a:off x="266700" y="123825"/>
            <a:ext cx="3743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Strong form PINN</a:t>
            </a:r>
            <a:endParaRPr lang="en-CH" sz="32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28180DD-E819-841F-17D5-DDAC9CE4DC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689" y="1257300"/>
            <a:ext cx="6253415" cy="469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69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4D496EE-8ACD-6B95-ACE1-4E594CA66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04405"/>
            <a:ext cx="4324729" cy="70561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46B0AEE-3146-7DE1-BD1D-6DD5977813ED}"/>
              </a:ext>
            </a:extLst>
          </p:cNvPr>
          <p:cNvSpPr txBox="1"/>
          <p:nvPr/>
        </p:nvSpPr>
        <p:spPr>
          <a:xfrm>
            <a:off x="266700" y="123825"/>
            <a:ext cx="3743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Strong form PINN</a:t>
            </a:r>
            <a:endParaRPr lang="en-CH" sz="3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A895E16-B81F-0ADF-3969-4A740D5A3FAB}"/>
              </a:ext>
            </a:extLst>
          </p:cNvPr>
          <p:cNvSpPr txBox="1"/>
          <p:nvPr/>
        </p:nvSpPr>
        <p:spPr>
          <a:xfrm>
            <a:off x="1069209" y="2009513"/>
            <a:ext cx="2342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train_ratio</a:t>
            </a:r>
            <a:r>
              <a:rPr lang="en-US" dirty="0"/>
              <a:t> = 0.0</a:t>
            </a:r>
            <a:endParaRPr lang="en-CH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DFA0D56-78D5-4D2B-6623-AC5698E38173}"/>
              </a:ext>
            </a:extLst>
          </p:cNvPr>
          <p:cNvSpPr txBox="1"/>
          <p:nvPr/>
        </p:nvSpPr>
        <p:spPr>
          <a:xfrm>
            <a:off x="1069209" y="3642031"/>
            <a:ext cx="2342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train_ratio</a:t>
            </a:r>
            <a:r>
              <a:rPr lang="en-US" dirty="0"/>
              <a:t> = 0.1</a:t>
            </a:r>
            <a:endParaRPr lang="en-CH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AE967A5-F67E-51B1-7C68-B206551617D6}"/>
              </a:ext>
            </a:extLst>
          </p:cNvPr>
          <p:cNvSpPr txBox="1"/>
          <p:nvPr/>
        </p:nvSpPr>
        <p:spPr>
          <a:xfrm>
            <a:off x="1069209" y="5589712"/>
            <a:ext cx="2342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train_ratio</a:t>
            </a:r>
            <a:r>
              <a:rPr lang="en-US" dirty="0"/>
              <a:t> = 0.3</a:t>
            </a:r>
            <a:endParaRPr lang="en-CH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B1DCB2B-FD17-68B4-549B-1CD56178355C}"/>
              </a:ext>
            </a:extLst>
          </p:cNvPr>
          <p:cNvSpPr txBox="1"/>
          <p:nvPr/>
        </p:nvSpPr>
        <p:spPr>
          <a:xfrm>
            <a:off x="653845" y="850490"/>
            <a:ext cx="2342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 + </a:t>
            </a:r>
            <a:r>
              <a:rPr lang="en-US" dirty="0" err="1"/>
              <a:t>nn</a:t>
            </a:r>
            <a:r>
              <a:rPr lang="en-US" dirty="0"/>
              <a:t> condense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109114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1F82127-0A6C-E0ED-0C26-983196B42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5" y="3056020"/>
            <a:ext cx="5946212" cy="252539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22AA897-9E6A-D5CC-2B11-434BA5535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19" y="1799461"/>
            <a:ext cx="4324729" cy="70561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2438644-1DFD-F77E-A4FA-2A7644AF33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19247"/>
            <a:ext cx="6435378" cy="482653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09FC0E2-33A8-6278-9CA9-C39A7B10D507}"/>
              </a:ext>
            </a:extLst>
          </p:cNvPr>
          <p:cNvSpPr txBox="1"/>
          <p:nvPr/>
        </p:nvSpPr>
        <p:spPr>
          <a:xfrm>
            <a:off x="266700" y="123825"/>
            <a:ext cx="3743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Strong form PINN</a:t>
            </a:r>
            <a:endParaRPr lang="en-CH" sz="3200" dirty="0"/>
          </a:p>
        </p:txBody>
      </p:sp>
    </p:spTree>
    <p:extLst>
      <p:ext uri="{BB962C8B-B14F-4D97-AF65-F5344CB8AC3E}">
        <p14:creationId xmlns:p14="http://schemas.microsoft.com/office/powerpoint/2010/main" val="2506574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4D496EE-8ACD-6B95-ACE1-4E594CA66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04405"/>
            <a:ext cx="4324729" cy="70561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46B0AEE-3146-7DE1-BD1D-6DD5977813ED}"/>
              </a:ext>
            </a:extLst>
          </p:cNvPr>
          <p:cNvSpPr txBox="1"/>
          <p:nvPr/>
        </p:nvSpPr>
        <p:spPr>
          <a:xfrm>
            <a:off x="266700" y="123825"/>
            <a:ext cx="3743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Strong form PINN</a:t>
            </a:r>
            <a:endParaRPr lang="en-CH" sz="3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A895E16-B81F-0ADF-3969-4A740D5A3FAB}"/>
              </a:ext>
            </a:extLst>
          </p:cNvPr>
          <p:cNvSpPr txBox="1"/>
          <p:nvPr/>
        </p:nvSpPr>
        <p:spPr>
          <a:xfrm>
            <a:off x="1069209" y="2009513"/>
            <a:ext cx="2342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train_ratio</a:t>
            </a:r>
            <a:r>
              <a:rPr lang="en-US" dirty="0"/>
              <a:t> = 0.0</a:t>
            </a:r>
            <a:endParaRPr lang="en-CH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DFA0D56-78D5-4D2B-6623-AC5698E38173}"/>
              </a:ext>
            </a:extLst>
          </p:cNvPr>
          <p:cNvSpPr txBox="1"/>
          <p:nvPr/>
        </p:nvSpPr>
        <p:spPr>
          <a:xfrm>
            <a:off x="1069209" y="3642031"/>
            <a:ext cx="2342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train_ratio</a:t>
            </a:r>
            <a:r>
              <a:rPr lang="en-US" dirty="0"/>
              <a:t> = 0.1</a:t>
            </a:r>
            <a:endParaRPr lang="en-CH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AE967A5-F67E-51B1-7C68-B206551617D6}"/>
              </a:ext>
            </a:extLst>
          </p:cNvPr>
          <p:cNvSpPr txBox="1"/>
          <p:nvPr/>
        </p:nvSpPr>
        <p:spPr>
          <a:xfrm>
            <a:off x="1069209" y="5589712"/>
            <a:ext cx="2342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train_ratio</a:t>
            </a:r>
            <a:r>
              <a:rPr lang="en-US" dirty="0"/>
              <a:t> = 0.3</a:t>
            </a:r>
            <a:endParaRPr lang="en-CH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B1DCB2B-FD17-68B4-549B-1CD56178355C}"/>
              </a:ext>
            </a:extLst>
          </p:cNvPr>
          <p:cNvSpPr txBox="1"/>
          <p:nvPr/>
        </p:nvSpPr>
        <p:spPr>
          <a:xfrm>
            <a:off x="653845" y="850490"/>
            <a:ext cx="2342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GAT</a:t>
            </a:r>
            <a:endParaRPr lang="en-CH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76A433-C6FF-1AD8-054C-21FED5876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078" y="1162570"/>
            <a:ext cx="9583554" cy="19167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5D3EDC1-6655-4152-3880-80D6D86D5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683" y="3215969"/>
            <a:ext cx="8970773" cy="179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95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BD033FA-46C0-E1CF-BE39-10D61FA2B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40" y="2940873"/>
            <a:ext cx="5418885" cy="23872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D496EE-8ACD-6B95-ACE1-4E594CA66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19" y="1799461"/>
            <a:ext cx="4324729" cy="70561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46B0AEE-3146-7DE1-BD1D-6DD5977813ED}"/>
              </a:ext>
            </a:extLst>
          </p:cNvPr>
          <p:cNvSpPr txBox="1"/>
          <p:nvPr/>
        </p:nvSpPr>
        <p:spPr>
          <a:xfrm>
            <a:off x="266700" y="123825"/>
            <a:ext cx="3743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Weak form PINN</a:t>
            </a:r>
            <a:endParaRPr lang="en-CH" sz="3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FB6B9E-7138-FD9B-3FF9-31945C53E7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227" y="1013056"/>
            <a:ext cx="6442516" cy="483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9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125</Words>
  <Application>Microsoft Office PowerPoint</Application>
  <PresentationFormat>宽屏</PresentationFormat>
  <Paragraphs>52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walker chi</dc:creator>
  <cp:lastModifiedBy>walker chi</cp:lastModifiedBy>
  <cp:revision>4</cp:revision>
  <dcterms:created xsi:type="dcterms:W3CDTF">2023-11-28T11:01:46Z</dcterms:created>
  <dcterms:modified xsi:type="dcterms:W3CDTF">2023-11-28T15:08:27Z</dcterms:modified>
</cp:coreProperties>
</file>